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14674-5F64-4450-83DF-F0D3A3B76AD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700E33-577C-4350-8A16-3D6B6CC52455}">
      <dgm:prSet phldrT="[Text]"/>
      <dgm:spPr/>
      <dgm:t>
        <a:bodyPr/>
        <a:lstStyle/>
        <a:p>
          <a:r>
            <a:rPr lang="en-US" dirty="0" err="1"/>
            <a:t>AtliQ</a:t>
          </a:r>
          <a:r>
            <a:rPr lang="en-US" dirty="0"/>
            <a:t> Hardware</a:t>
          </a:r>
        </a:p>
      </dgm:t>
    </dgm:pt>
    <dgm:pt modelId="{2AAAEE61-7CBD-4855-819E-7E81C04DAFBC}" type="parTrans" cxnId="{597CF5AF-D4C0-4E74-99C9-8E737FC3B8C4}">
      <dgm:prSet/>
      <dgm:spPr/>
      <dgm:t>
        <a:bodyPr/>
        <a:lstStyle/>
        <a:p>
          <a:endParaRPr lang="en-US"/>
        </a:p>
      </dgm:t>
    </dgm:pt>
    <dgm:pt modelId="{CD8E0BCB-4604-4CD8-B5B1-7BE590F255CA}" type="sibTrans" cxnId="{597CF5AF-D4C0-4E74-99C9-8E737FC3B8C4}">
      <dgm:prSet/>
      <dgm:spPr/>
      <dgm:t>
        <a:bodyPr/>
        <a:lstStyle/>
        <a:p>
          <a:endParaRPr lang="en-US"/>
        </a:p>
      </dgm:t>
    </dgm:pt>
    <dgm:pt modelId="{466907CB-AC01-426C-B31D-AD57012BA63E}">
      <dgm:prSet phldrT="[Text]"/>
      <dgm:spPr/>
      <dgm:t>
        <a:bodyPr/>
        <a:lstStyle/>
        <a:p>
          <a:r>
            <a:rPr lang="en-US" dirty="0"/>
            <a:t>Brick and Mortar</a:t>
          </a:r>
        </a:p>
      </dgm:t>
    </dgm:pt>
    <dgm:pt modelId="{80ABDFC4-A9EE-46F1-AD84-FF20CDB6759D}" type="parTrans" cxnId="{757DCA0F-0F54-4EFB-896A-C36B7BD3AE21}">
      <dgm:prSet/>
      <dgm:spPr/>
      <dgm:t>
        <a:bodyPr/>
        <a:lstStyle/>
        <a:p>
          <a:endParaRPr lang="en-US"/>
        </a:p>
      </dgm:t>
    </dgm:pt>
    <dgm:pt modelId="{6AFCB09E-E461-4E9F-A05E-5C541E6F9527}" type="sibTrans" cxnId="{757DCA0F-0F54-4EFB-896A-C36B7BD3AE21}">
      <dgm:prSet/>
      <dgm:spPr/>
      <dgm:t>
        <a:bodyPr/>
        <a:lstStyle/>
        <a:p>
          <a:endParaRPr lang="en-US"/>
        </a:p>
      </dgm:t>
    </dgm:pt>
    <dgm:pt modelId="{851DAE7C-D392-47C5-8F6A-5BBB52A126B4}">
      <dgm:prSet phldrT="[Text]"/>
      <dgm:spPr/>
      <dgm:t>
        <a:bodyPr/>
        <a:lstStyle/>
        <a:p>
          <a:r>
            <a:rPr lang="en-US" dirty="0"/>
            <a:t>E-Commerce</a:t>
          </a:r>
        </a:p>
      </dgm:t>
    </dgm:pt>
    <dgm:pt modelId="{502DEB8A-EE04-47EE-8F1A-A92564F5B136}" type="parTrans" cxnId="{61F165AA-E5AF-41F8-895D-D341199B06C9}">
      <dgm:prSet/>
      <dgm:spPr/>
      <dgm:t>
        <a:bodyPr/>
        <a:lstStyle/>
        <a:p>
          <a:endParaRPr lang="en-US"/>
        </a:p>
      </dgm:t>
    </dgm:pt>
    <dgm:pt modelId="{08C1E5AB-5BF5-4EBB-9557-6EF35D6DDD60}" type="sibTrans" cxnId="{61F165AA-E5AF-41F8-895D-D341199B06C9}">
      <dgm:prSet/>
      <dgm:spPr/>
      <dgm:t>
        <a:bodyPr/>
        <a:lstStyle/>
        <a:p>
          <a:endParaRPr lang="en-US"/>
        </a:p>
      </dgm:t>
    </dgm:pt>
    <dgm:pt modelId="{E7F8B44D-A219-403F-BF8E-E494FEE66E36}" type="pres">
      <dgm:prSet presAssocID="{F9314674-5F64-4450-83DF-F0D3A3B76AD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EA4376-52D5-41D8-9B7F-A584DD299BB2}" type="pres">
      <dgm:prSet presAssocID="{1B700E33-577C-4350-8A16-3D6B6CC52455}" presName="root1" presStyleCnt="0"/>
      <dgm:spPr/>
    </dgm:pt>
    <dgm:pt modelId="{8712D020-FE5E-4055-806D-B76E22810BA5}" type="pres">
      <dgm:prSet presAssocID="{1B700E33-577C-4350-8A16-3D6B6CC52455}" presName="LevelOneTextNode" presStyleLbl="node0" presStyleIdx="0" presStyleCnt="1">
        <dgm:presLayoutVars>
          <dgm:chPref val="3"/>
        </dgm:presLayoutVars>
      </dgm:prSet>
      <dgm:spPr/>
    </dgm:pt>
    <dgm:pt modelId="{BACF7844-54F9-422D-9EE6-F19533625654}" type="pres">
      <dgm:prSet presAssocID="{1B700E33-577C-4350-8A16-3D6B6CC52455}" presName="level2hierChild" presStyleCnt="0"/>
      <dgm:spPr/>
    </dgm:pt>
    <dgm:pt modelId="{9FDA1464-A2DF-4842-AEB8-C72D1050C327}" type="pres">
      <dgm:prSet presAssocID="{80ABDFC4-A9EE-46F1-AD84-FF20CDB6759D}" presName="conn2-1" presStyleLbl="parChTrans1D2" presStyleIdx="0" presStyleCnt="2"/>
      <dgm:spPr/>
    </dgm:pt>
    <dgm:pt modelId="{A1680421-FF9F-4090-8841-79C75957BE8D}" type="pres">
      <dgm:prSet presAssocID="{80ABDFC4-A9EE-46F1-AD84-FF20CDB6759D}" presName="connTx" presStyleLbl="parChTrans1D2" presStyleIdx="0" presStyleCnt="2"/>
      <dgm:spPr/>
    </dgm:pt>
    <dgm:pt modelId="{AFC9E269-728D-4716-BE76-79372D193959}" type="pres">
      <dgm:prSet presAssocID="{466907CB-AC01-426C-B31D-AD57012BA63E}" presName="root2" presStyleCnt="0"/>
      <dgm:spPr/>
    </dgm:pt>
    <dgm:pt modelId="{47A21313-077F-4EF9-8E33-89C221A8ADCD}" type="pres">
      <dgm:prSet presAssocID="{466907CB-AC01-426C-B31D-AD57012BA63E}" presName="LevelTwoTextNode" presStyleLbl="node2" presStyleIdx="0" presStyleCnt="2" custLinFactNeighborY="-951">
        <dgm:presLayoutVars>
          <dgm:chPref val="3"/>
        </dgm:presLayoutVars>
      </dgm:prSet>
      <dgm:spPr/>
    </dgm:pt>
    <dgm:pt modelId="{96B5197A-AF4C-4FE6-89ED-2FD35DA5D0C1}" type="pres">
      <dgm:prSet presAssocID="{466907CB-AC01-426C-B31D-AD57012BA63E}" presName="level3hierChild" presStyleCnt="0"/>
      <dgm:spPr/>
    </dgm:pt>
    <dgm:pt modelId="{37DA8B82-353F-443B-94D6-EB7EEA45188D}" type="pres">
      <dgm:prSet presAssocID="{502DEB8A-EE04-47EE-8F1A-A92564F5B136}" presName="conn2-1" presStyleLbl="parChTrans1D2" presStyleIdx="1" presStyleCnt="2"/>
      <dgm:spPr/>
    </dgm:pt>
    <dgm:pt modelId="{E0667F94-8945-40AA-AC84-4671CC133D01}" type="pres">
      <dgm:prSet presAssocID="{502DEB8A-EE04-47EE-8F1A-A92564F5B136}" presName="connTx" presStyleLbl="parChTrans1D2" presStyleIdx="1" presStyleCnt="2"/>
      <dgm:spPr/>
    </dgm:pt>
    <dgm:pt modelId="{B9B0BD7D-BA8C-47AC-85F4-633544E844AA}" type="pres">
      <dgm:prSet presAssocID="{851DAE7C-D392-47C5-8F6A-5BBB52A126B4}" presName="root2" presStyleCnt="0"/>
      <dgm:spPr/>
    </dgm:pt>
    <dgm:pt modelId="{71601881-0B63-4DE5-9A1D-CC5A09C8D50A}" type="pres">
      <dgm:prSet presAssocID="{851DAE7C-D392-47C5-8F6A-5BBB52A126B4}" presName="LevelTwoTextNode" presStyleLbl="node2" presStyleIdx="1" presStyleCnt="2">
        <dgm:presLayoutVars>
          <dgm:chPref val="3"/>
        </dgm:presLayoutVars>
      </dgm:prSet>
      <dgm:spPr/>
    </dgm:pt>
    <dgm:pt modelId="{9976ED72-6938-47B8-9F94-8C4D8F959143}" type="pres">
      <dgm:prSet presAssocID="{851DAE7C-D392-47C5-8F6A-5BBB52A126B4}" presName="level3hierChild" presStyleCnt="0"/>
      <dgm:spPr/>
    </dgm:pt>
  </dgm:ptLst>
  <dgm:cxnLst>
    <dgm:cxn modelId="{757DCA0F-0F54-4EFB-896A-C36B7BD3AE21}" srcId="{1B700E33-577C-4350-8A16-3D6B6CC52455}" destId="{466907CB-AC01-426C-B31D-AD57012BA63E}" srcOrd="0" destOrd="0" parTransId="{80ABDFC4-A9EE-46F1-AD84-FF20CDB6759D}" sibTransId="{6AFCB09E-E461-4E9F-A05E-5C541E6F9527}"/>
    <dgm:cxn modelId="{DE428513-8697-4095-9B04-8AA1C8FCDA61}" type="presOf" srcId="{80ABDFC4-A9EE-46F1-AD84-FF20CDB6759D}" destId="{9FDA1464-A2DF-4842-AEB8-C72D1050C327}" srcOrd="0" destOrd="0" presId="urn:microsoft.com/office/officeart/2005/8/layout/hierarchy2"/>
    <dgm:cxn modelId="{13C16728-7B4F-4693-AEC3-2848DABAD000}" type="presOf" srcId="{F9314674-5F64-4450-83DF-F0D3A3B76ADC}" destId="{E7F8B44D-A219-403F-BF8E-E494FEE66E36}" srcOrd="0" destOrd="0" presId="urn:microsoft.com/office/officeart/2005/8/layout/hierarchy2"/>
    <dgm:cxn modelId="{5205C246-AF43-4B74-AB6E-ECD3AC59615C}" type="presOf" srcId="{851DAE7C-D392-47C5-8F6A-5BBB52A126B4}" destId="{71601881-0B63-4DE5-9A1D-CC5A09C8D50A}" srcOrd="0" destOrd="0" presId="urn:microsoft.com/office/officeart/2005/8/layout/hierarchy2"/>
    <dgm:cxn modelId="{589CEA67-D643-48AF-93E5-9573CB1A078E}" type="presOf" srcId="{466907CB-AC01-426C-B31D-AD57012BA63E}" destId="{47A21313-077F-4EF9-8E33-89C221A8ADCD}" srcOrd="0" destOrd="0" presId="urn:microsoft.com/office/officeart/2005/8/layout/hierarchy2"/>
    <dgm:cxn modelId="{1622584C-C24F-4796-87AD-CB1262627FAC}" type="presOf" srcId="{1B700E33-577C-4350-8A16-3D6B6CC52455}" destId="{8712D020-FE5E-4055-806D-B76E22810BA5}" srcOrd="0" destOrd="0" presId="urn:microsoft.com/office/officeart/2005/8/layout/hierarchy2"/>
    <dgm:cxn modelId="{877D5D72-F036-4D85-926C-9056F3443DB5}" type="presOf" srcId="{502DEB8A-EE04-47EE-8F1A-A92564F5B136}" destId="{E0667F94-8945-40AA-AC84-4671CC133D01}" srcOrd="1" destOrd="0" presId="urn:microsoft.com/office/officeart/2005/8/layout/hierarchy2"/>
    <dgm:cxn modelId="{61096154-3717-4738-8C13-DE5CF0058551}" type="presOf" srcId="{502DEB8A-EE04-47EE-8F1A-A92564F5B136}" destId="{37DA8B82-353F-443B-94D6-EB7EEA45188D}" srcOrd="0" destOrd="0" presId="urn:microsoft.com/office/officeart/2005/8/layout/hierarchy2"/>
    <dgm:cxn modelId="{75C6D89A-3C6C-4007-8994-D0D3E3C404F8}" type="presOf" srcId="{80ABDFC4-A9EE-46F1-AD84-FF20CDB6759D}" destId="{A1680421-FF9F-4090-8841-79C75957BE8D}" srcOrd="1" destOrd="0" presId="urn:microsoft.com/office/officeart/2005/8/layout/hierarchy2"/>
    <dgm:cxn modelId="{61F165AA-E5AF-41F8-895D-D341199B06C9}" srcId="{1B700E33-577C-4350-8A16-3D6B6CC52455}" destId="{851DAE7C-D392-47C5-8F6A-5BBB52A126B4}" srcOrd="1" destOrd="0" parTransId="{502DEB8A-EE04-47EE-8F1A-A92564F5B136}" sibTransId="{08C1E5AB-5BF5-4EBB-9557-6EF35D6DDD60}"/>
    <dgm:cxn modelId="{597CF5AF-D4C0-4E74-99C9-8E737FC3B8C4}" srcId="{F9314674-5F64-4450-83DF-F0D3A3B76ADC}" destId="{1B700E33-577C-4350-8A16-3D6B6CC52455}" srcOrd="0" destOrd="0" parTransId="{2AAAEE61-7CBD-4855-819E-7E81C04DAFBC}" sibTransId="{CD8E0BCB-4604-4CD8-B5B1-7BE590F255CA}"/>
    <dgm:cxn modelId="{C552F368-F33B-4D8D-A457-732B5A925D36}" type="presParOf" srcId="{E7F8B44D-A219-403F-BF8E-E494FEE66E36}" destId="{EBEA4376-52D5-41D8-9B7F-A584DD299BB2}" srcOrd="0" destOrd="0" presId="urn:microsoft.com/office/officeart/2005/8/layout/hierarchy2"/>
    <dgm:cxn modelId="{2BE726E9-5AC8-4CDB-AD9D-3E85D6ED8563}" type="presParOf" srcId="{EBEA4376-52D5-41D8-9B7F-A584DD299BB2}" destId="{8712D020-FE5E-4055-806D-B76E22810BA5}" srcOrd="0" destOrd="0" presId="urn:microsoft.com/office/officeart/2005/8/layout/hierarchy2"/>
    <dgm:cxn modelId="{CD9C4F9E-BCF2-458D-A74E-E6B47BE13CD7}" type="presParOf" srcId="{EBEA4376-52D5-41D8-9B7F-A584DD299BB2}" destId="{BACF7844-54F9-422D-9EE6-F19533625654}" srcOrd="1" destOrd="0" presId="urn:microsoft.com/office/officeart/2005/8/layout/hierarchy2"/>
    <dgm:cxn modelId="{F8342B36-D57A-4C6C-B0C4-9D60ECCED8C1}" type="presParOf" srcId="{BACF7844-54F9-422D-9EE6-F19533625654}" destId="{9FDA1464-A2DF-4842-AEB8-C72D1050C327}" srcOrd="0" destOrd="0" presId="urn:microsoft.com/office/officeart/2005/8/layout/hierarchy2"/>
    <dgm:cxn modelId="{604AA61B-5B8E-4D9F-93F7-19D0711C2B66}" type="presParOf" srcId="{9FDA1464-A2DF-4842-AEB8-C72D1050C327}" destId="{A1680421-FF9F-4090-8841-79C75957BE8D}" srcOrd="0" destOrd="0" presId="urn:microsoft.com/office/officeart/2005/8/layout/hierarchy2"/>
    <dgm:cxn modelId="{AC017044-4E85-433C-9948-EDB9127FA700}" type="presParOf" srcId="{BACF7844-54F9-422D-9EE6-F19533625654}" destId="{AFC9E269-728D-4716-BE76-79372D193959}" srcOrd="1" destOrd="0" presId="urn:microsoft.com/office/officeart/2005/8/layout/hierarchy2"/>
    <dgm:cxn modelId="{C291FA62-5087-47EA-9CE6-474FDE01F2B8}" type="presParOf" srcId="{AFC9E269-728D-4716-BE76-79372D193959}" destId="{47A21313-077F-4EF9-8E33-89C221A8ADCD}" srcOrd="0" destOrd="0" presId="urn:microsoft.com/office/officeart/2005/8/layout/hierarchy2"/>
    <dgm:cxn modelId="{1345DF87-9579-471B-8243-C775C92851C1}" type="presParOf" srcId="{AFC9E269-728D-4716-BE76-79372D193959}" destId="{96B5197A-AF4C-4FE6-89ED-2FD35DA5D0C1}" srcOrd="1" destOrd="0" presId="urn:microsoft.com/office/officeart/2005/8/layout/hierarchy2"/>
    <dgm:cxn modelId="{118CE146-88E1-4B5B-9C54-75EA4B3DE9FB}" type="presParOf" srcId="{BACF7844-54F9-422D-9EE6-F19533625654}" destId="{37DA8B82-353F-443B-94D6-EB7EEA45188D}" srcOrd="2" destOrd="0" presId="urn:microsoft.com/office/officeart/2005/8/layout/hierarchy2"/>
    <dgm:cxn modelId="{D0D75BA4-2A46-4452-A52C-9D89D272BA95}" type="presParOf" srcId="{37DA8B82-353F-443B-94D6-EB7EEA45188D}" destId="{E0667F94-8945-40AA-AC84-4671CC133D01}" srcOrd="0" destOrd="0" presId="urn:microsoft.com/office/officeart/2005/8/layout/hierarchy2"/>
    <dgm:cxn modelId="{2A827469-10CD-486D-B854-BC1242FE8F4D}" type="presParOf" srcId="{BACF7844-54F9-422D-9EE6-F19533625654}" destId="{B9B0BD7D-BA8C-47AC-85F4-633544E844AA}" srcOrd="3" destOrd="0" presId="urn:microsoft.com/office/officeart/2005/8/layout/hierarchy2"/>
    <dgm:cxn modelId="{1818171D-A1E2-456F-8FC1-CC4C0F433A68}" type="presParOf" srcId="{B9B0BD7D-BA8C-47AC-85F4-633544E844AA}" destId="{71601881-0B63-4DE5-9A1D-CC5A09C8D50A}" srcOrd="0" destOrd="0" presId="urn:microsoft.com/office/officeart/2005/8/layout/hierarchy2"/>
    <dgm:cxn modelId="{1F5B4ACA-5820-4EF9-B764-F19B9CFD692E}" type="presParOf" srcId="{B9B0BD7D-BA8C-47AC-85F4-633544E844AA}" destId="{9976ED72-6938-47B8-9F94-8C4D8F95914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2D020-FE5E-4055-806D-B76E22810BA5}">
      <dsp:nvSpPr>
        <dsp:cNvPr id="0" name=""/>
        <dsp:cNvSpPr/>
      </dsp:nvSpPr>
      <dsp:spPr>
        <a:xfrm>
          <a:off x="1646" y="1065175"/>
          <a:ext cx="1867048" cy="93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AtliQ</a:t>
          </a:r>
          <a:r>
            <a:rPr lang="en-US" sz="3000" kern="1200" dirty="0"/>
            <a:t> Hardware</a:t>
          </a:r>
        </a:p>
      </dsp:txBody>
      <dsp:txXfrm>
        <a:off x="28988" y="1092517"/>
        <a:ext cx="1812364" cy="878840"/>
      </dsp:txXfrm>
    </dsp:sp>
    <dsp:sp modelId="{9FDA1464-A2DF-4842-AEB8-C72D1050C327}">
      <dsp:nvSpPr>
        <dsp:cNvPr id="0" name=""/>
        <dsp:cNvSpPr/>
      </dsp:nvSpPr>
      <dsp:spPr>
        <a:xfrm rot="19430804">
          <a:off x="1779644" y="1231688"/>
          <a:ext cx="924920" cy="54843"/>
        </a:xfrm>
        <a:custGeom>
          <a:avLst/>
          <a:gdLst/>
          <a:ahLst/>
          <a:cxnLst/>
          <a:rect l="0" t="0" r="0" b="0"/>
          <a:pathLst>
            <a:path>
              <a:moveTo>
                <a:pt x="0" y="27421"/>
              </a:moveTo>
              <a:lnTo>
                <a:pt x="924920" y="27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8981" y="1235987"/>
        <a:ext cx="46246" cy="46246"/>
      </dsp:txXfrm>
    </dsp:sp>
    <dsp:sp modelId="{47A21313-077F-4EF9-8E33-89C221A8ADCD}">
      <dsp:nvSpPr>
        <dsp:cNvPr id="0" name=""/>
        <dsp:cNvSpPr/>
      </dsp:nvSpPr>
      <dsp:spPr>
        <a:xfrm>
          <a:off x="2615514" y="519520"/>
          <a:ext cx="1867048" cy="93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Brick and Mortar</a:t>
          </a:r>
        </a:p>
      </dsp:txBody>
      <dsp:txXfrm>
        <a:off x="2642856" y="546862"/>
        <a:ext cx="1812364" cy="878840"/>
      </dsp:txXfrm>
    </dsp:sp>
    <dsp:sp modelId="{37DA8B82-353F-443B-94D6-EB7EEA45188D}">
      <dsp:nvSpPr>
        <dsp:cNvPr id="0" name=""/>
        <dsp:cNvSpPr/>
      </dsp:nvSpPr>
      <dsp:spPr>
        <a:xfrm rot="2142401">
          <a:off x="1782249" y="1772903"/>
          <a:ext cx="919711" cy="54843"/>
        </a:xfrm>
        <a:custGeom>
          <a:avLst/>
          <a:gdLst/>
          <a:ahLst/>
          <a:cxnLst/>
          <a:rect l="0" t="0" r="0" b="0"/>
          <a:pathLst>
            <a:path>
              <a:moveTo>
                <a:pt x="0" y="27421"/>
              </a:moveTo>
              <a:lnTo>
                <a:pt x="919711" y="27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9112" y="1777332"/>
        <a:ext cx="45985" cy="45985"/>
      </dsp:txXfrm>
    </dsp:sp>
    <dsp:sp modelId="{71601881-0B63-4DE5-9A1D-CC5A09C8D50A}">
      <dsp:nvSpPr>
        <dsp:cNvPr id="0" name=""/>
        <dsp:cNvSpPr/>
      </dsp:nvSpPr>
      <dsp:spPr>
        <a:xfrm>
          <a:off x="2615514" y="1601951"/>
          <a:ext cx="1867048" cy="93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E-Commerce</a:t>
          </a:r>
        </a:p>
      </dsp:txBody>
      <dsp:txXfrm>
        <a:off x="2642856" y="1629293"/>
        <a:ext cx="1812364" cy="878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5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3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1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3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7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8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A697C-76D1-4644-94BF-61BA0A172C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0A698-6F89-4EBA-9214-40C69FD92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6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C806-AD76-4638-9039-06C5A5D12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INSIGHTS 360 : A COMPLETE POWER BI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C4BBE-BBF4-4976-8D5B-1162BAEE0C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: VINISH KAMBLE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125AC-C21D-42AA-843D-4F6325AF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1" y="4250184"/>
            <a:ext cx="2452458" cy="20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E4D-E332-4174-82DC-913AB411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04C7-E863-4996-86DC-AC6ECA87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AtliQ</a:t>
            </a:r>
            <a:r>
              <a:rPr lang="en-US" dirty="0"/>
              <a:t> Hardware, a fictitious company in the computer hardware industry. </a:t>
            </a:r>
            <a:r>
              <a:rPr lang="en-US" dirty="0" err="1"/>
              <a:t>AtliQ</a:t>
            </a:r>
            <a:r>
              <a:rPr lang="en-US" dirty="0"/>
              <a:t> Hardware operates by supplying products to various customers, including major retailers, distributors, and direct channels, which ultimately cater to the end consumers.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7E2F80-936F-4D76-80A0-B9E134742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193682"/>
              </p:ext>
            </p:extLst>
          </p:nvPr>
        </p:nvGraphicFramePr>
        <p:xfrm>
          <a:off x="3701002" y="3429000"/>
          <a:ext cx="4484210" cy="306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55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A221-6830-43CC-96A2-44FE6238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708F8D-FCC1-41E5-B191-E431A9AD5C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71580"/>
            <a:ext cx="1004582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Finance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Analyze financial performance to understand revenue trends, cost structures, profitability, and budget adherence.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 sales data to identify top-performing products, key sales regions, customer purchasing patterns, and sales growth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View:</a:t>
            </a:r>
            <a:r>
              <a:rPr lang="en-US" altLang="en-US" sz="1800" dirty="0">
                <a:latin typeface="Arial" panose="020B0604020202020204" pitchFamily="34" charset="0"/>
              </a:rPr>
              <a:t> 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ustomer engagement, and market penetration to optimize marketing strategies and spending.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Supply Chain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Evaluate and compare errors in sales and forecast and forecast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Executive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a comprehensive overview of key performance indicators (KPIs) and strategic insights to support high-level decision-making and business planning.</a:t>
            </a:r>
          </a:p>
        </p:txBody>
      </p:sp>
    </p:spTree>
    <p:extLst>
      <p:ext uri="{BB962C8B-B14F-4D97-AF65-F5344CB8AC3E}">
        <p14:creationId xmlns:p14="http://schemas.microsoft.com/office/powerpoint/2010/main" val="363759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6FB9-D8F8-4F58-86E5-9C728ECE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080"/>
            <a:ext cx="10515600" cy="360947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A89D2-A607-4217-9AAE-DB49EE0B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3" y="665825"/>
            <a:ext cx="11070453" cy="6119258"/>
          </a:xfrm>
        </p:spPr>
      </p:pic>
    </p:spTree>
    <p:extLst>
      <p:ext uri="{BB962C8B-B14F-4D97-AF65-F5344CB8AC3E}">
        <p14:creationId xmlns:p14="http://schemas.microsoft.com/office/powerpoint/2010/main" val="319962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2070-6A59-44D8-A215-51A199EF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247433"/>
          </a:xfrm>
        </p:spPr>
        <p:txBody>
          <a:bodyPr>
            <a:normAutofit fontScale="90000"/>
          </a:bodyPr>
          <a:lstStyle/>
          <a:p>
            <a:r>
              <a:rPr lang="en-US" dirty="0"/>
              <a:t>FINANCE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0CB2E-DE15-427A-B3EC-D8997DA55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4" y="541538"/>
            <a:ext cx="11702472" cy="6243243"/>
          </a:xfrm>
        </p:spPr>
      </p:pic>
    </p:spTree>
    <p:extLst>
      <p:ext uri="{BB962C8B-B14F-4D97-AF65-F5344CB8AC3E}">
        <p14:creationId xmlns:p14="http://schemas.microsoft.com/office/powerpoint/2010/main" val="182544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7C49-B440-4418-BFDC-E00A0F02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SALES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3020B-6B82-4B79-896F-3DE012D76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" y="612560"/>
            <a:ext cx="11736278" cy="6143348"/>
          </a:xfrm>
        </p:spPr>
      </p:pic>
    </p:spTree>
    <p:extLst>
      <p:ext uri="{BB962C8B-B14F-4D97-AF65-F5344CB8AC3E}">
        <p14:creationId xmlns:p14="http://schemas.microsoft.com/office/powerpoint/2010/main" val="249804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EF72-C38A-4F18-A9F7-64557363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9780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MARKETING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4B95A-B49B-4AE5-B616-8472B377A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6" y="745724"/>
            <a:ext cx="11811754" cy="6007830"/>
          </a:xfrm>
        </p:spPr>
      </p:pic>
    </p:spTree>
    <p:extLst>
      <p:ext uri="{BB962C8B-B14F-4D97-AF65-F5344CB8AC3E}">
        <p14:creationId xmlns:p14="http://schemas.microsoft.com/office/powerpoint/2010/main" val="44265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5838-9CE7-4D34-B405-C3EEFEFA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58"/>
          </a:xfrm>
        </p:spPr>
        <p:txBody>
          <a:bodyPr>
            <a:normAutofit fontScale="90000"/>
          </a:bodyPr>
          <a:lstStyle/>
          <a:p>
            <a:r>
              <a:rPr lang="en-US" dirty="0"/>
              <a:t>SUPPLY CHAIN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5B0B1-1524-4C21-8046-B5DF6681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703150"/>
            <a:ext cx="11762913" cy="6026123"/>
          </a:xfrm>
        </p:spPr>
      </p:pic>
    </p:spTree>
    <p:extLst>
      <p:ext uri="{BB962C8B-B14F-4D97-AF65-F5344CB8AC3E}">
        <p14:creationId xmlns:p14="http://schemas.microsoft.com/office/powerpoint/2010/main" val="261481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DB69-E4AC-4F82-98D2-AD1F405D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36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A3C66-CFE5-4886-A5B5-09E72B3E5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679372"/>
            <a:ext cx="11825056" cy="6085411"/>
          </a:xfrm>
        </p:spPr>
      </p:pic>
    </p:spTree>
    <p:extLst>
      <p:ext uri="{BB962C8B-B14F-4D97-AF65-F5344CB8AC3E}">
        <p14:creationId xmlns:p14="http://schemas.microsoft.com/office/powerpoint/2010/main" val="348010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176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BUSINESS INSIGHTS 360 : A COMPLETE POWER BI SOLUTION</vt:lpstr>
      <vt:lpstr>INTRODUCTION</vt:lpstr>
      <vt:lpstr>OBJECTIVE</vt:lpstr>
      <vt:lpstr>HOME PAGE</vt:lpstr>
      <vt:lpstr>FINANCE VIEW</vt:lpstr>
      <vt:lpstr>SALES VIEW</vt:lpstr>
      <vt:lpstr>MARKETING VIEW</vt:lpstr>
      <vt:lpstr>SUPPLY CHAIN VIEW</vt:lpstr>
      <vt:lpstr>EXECUTIVE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INSIGHTS 360 : A COMPLETE POWER BI SOLUTION</dc:title>
  <dc:creator>Vinish Kamble</dc:creator>
  <cp:lastModifiedBy>Vinish Kamble</cp:lastModifiedBy>
  <cp:revision>7</cp:revision>
  <dcterms:created xsi:type="dcterms:W3CDTF">2024-08-06T06:35:30Z</dcterms:created>
  <dcterms:modified xsi:type="dcterms:W3CDTF">2024-08-06T08:05:48Z</dcterms:modified>
</cp:coreProperties>
</file>